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223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9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2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7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3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4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7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16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567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2" r:id="rId6"/>
    <p:sldLayoutId id="2147483758" r:id="rId7"/>
    <p:sldLayoutId id="2147483759" r:id="rId8"/>
    <p:sldLayoutId id="2147483760" r:id="rId9"/>
    <p:sldLayoutId id="2147483761" r:id="rId10"/>
    <p:sldLayoutId id="214748376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998F414-7D0A-4BB3-ABF9-D356969FD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1DC52BE-B2E5-4356-9FCF-8F0E04E5F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4772" y="1"/>
            <a:ext cx="6877228" cy="6857999"/>
          </a:xfrm>
          <a:custGeom>
            <a:avLst/>
            <a:gdLst>
              <a:gd name="connsiteX0" fmla="*/ 6010591 w 6877228"/>
              <a:gd name="connsiteY0" fmla="*/ 0 h 6857999"/>
              <a:gd name="connsiteX1" fmla="*/ 6877228 w 6877228"/>
              <a:gd name="connsiteY1" fmla="*/ 0 h 6857999"/>
              <a:gd name="connsiteX2" fmla="*/ 6877228 w 6877228"/>
              <a:gd name="connsiteY2" fmla="*/ 4081237 h 6857999"/>
              <a:gd name="connsiteX3" fmla="*/ 4443576 w 6877228"/>
              <a:gd name="connsiteY3" fmla="*/ 6857999 h 6857999"/>
              <a:gd name="connsiteX4" fmla="*/ 0 w 6877228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7228" h="6857999">
                <a:moveTo>
                  <a:pt x="6010591" y="0"/>
                </a:moveTo>
                <a:lnTo>
                  <a:pt x="6877228" y="0"/>
                </a:lnTo>
                <a:lnTo>
                  <a:pt x="6877228" y="4081237"/>
                </a:lnTo>
                <a:lnTo>
                  <a:pt x="4443576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888D426-68B4-4BA8-96C3-1DCDCE2FA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08F92B-CD75-4DD7-A900-5357AF52F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6746966" cy="2681618"/>
          </a:xfrm>
        </p:spPr>
        <p:txBody>
          <a:bodyPr>
            <a:normAutofit/>
          </a:bodyPr>
          <a:lstStyle/>
          <a:p>
            <a:r>
              <a:rPr lang="tr-TR" dirty="0" err="1"/>
              <a:t>Flutter</a:t>
            </a:r>
            <a:r>
              <a:rPr lang="tr-TR" dirty="0"/>
              <a:t> </a:t>
            </a:r>
            <a:r>
              <a:rPr lang="tr-TR" dirty="0" err="1"/>
              <a:t>bootcamp</a:t>
            </a:r>
            <a:r>
              <a:rPr lang="tr-TR" dirty="0"/>
              <a:t> bitirme projesi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9A05989-81A3-4FEB-9B47-F0494BCA2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519" y="4539889"/>
            <a:ext cx="4474028" cy="1826593"/>
          </a:xfrm>
        </p:spPr>
        <p:txBody>
          <a:bodyPr anchor="b">
            <a:normAutofit/>
          </a:bodyPr>
          <a:lstStyle/>
          <a:p>
            <a:r>
              <a:rPr lang="tr-TR" dirty="0"/>
              <a:t>Baran Alhas</a:t>
            </a:r>
          </a:p>
          <a:p>
            <a:r>
              <a:rPr lang="tr-TR" dirty="0"/>
              <a:t>Mekatronik Mühendisi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730AAFC-F9DA-42CA-B163-B8A00C7B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95" y="3874395"/>
            <a:ext cx="3035097" cy="9788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7AD4E6-4DF3-42D1-B763-FD602963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59" y="6366482"/>
            <a:ext cx="2210559" cy="23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40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EACF72-8E9A-4FEE-94F7-C0415574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Yemek Detay Sayfası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B7042202-45E8-415C-915A-96111DEBD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87" y="2233833"/>
            <a:ext cx="2006500" cy="3567112"/>
          </a:xfr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ED8A024-C332-4C21-AD05-C9795F9ED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074" y="2233833"/>
            <a:ext cx="2006501" cy="3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39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8E5B94-7698-4058-8768-B7E477AB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Sepet Sayfası</a:t>
            </a:r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6507FA88-0906-4DCF-BE70-AAA91BEBB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90" y="2417951"/>
            <a:ext cx="2006500" cy="3567112"/>
          </a:xfrm>
        </p:spPr>
      </p:pic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686AA66A-7D4E-48DD-ADDB-D6121EA32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78" y="2417952"/>
            <a:ext cx="2006500" cy="3567111"/>
          </a:xfrm>
          <a:prstGeom prst="rect">
            <a:avLst/>
          </a:prstGeom>
        </p:spPr>
      </p:pic>
      <p:pic>
        <p:nvPicPr>
          <p:cNvPr id="8" name="Resim 7" descr="metin içeren bir resim&#10;&#10;Açıklama otomatik olarak oluşturuldu">
            <a:extLst>
              <a:ext uri="{FF2B5EF4-FFF2-40B4-BE49-F238E27FC236}">
                <a16:creationId xmlns:a16="http://schemas.microsoft.com/office/drawing/2014/main" id="{BF854B3F-29A1-49B0-86B3-3D209EF50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02" y="2417952"/>
            <a:ext cx="2006500" cy="35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5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6FE033-ECDC-44AB-917A-399D65BB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Profil Sayfası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4F0C118-C674-4D27-9558-9CDC3E517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33833"/>
            <a:ext cx="2006500" cy="3567112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F362568-A29E-4B6D-884F-DFAD8A0C0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79" y="2233833"/>
            <a:ext cx="2006500" cy="3567111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7D6E6D1C-0016-4979-9036-96457ACD9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760" y="2233833"/>
            <a:ext cx="2006500" cy="3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3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6F9812-13EE-49CD-AF49-9F77E131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Firebase</a:t>
            </a:r>
            <a:r>
              <a:rPr lang="tr-TR" dirty="0"/>
              <a:t> </a:t>
            </a:r>
            <a:r>
              <a:rPr lang="tr-TR" dirty="0" err="1"/>
              <a:t>Veritabanı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7E581BD-9626-4058-9DFF-2D6ADA94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3032449"/>
            <a:ext cx="5013066" cy="2724020"/>
          </a:xfrm>
          <a:prstGeom prst="rect">
            <a:avLst/>
          </a:prstGeom>
        </p:spPr>
      </p:pic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09607764-5F0B-4AA8-8FE3-AB0DA3842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6721" y="3032449"/>
            <a:ext cx="3258332" cy="2707720"/>
          </a:xfrm>
        </p:spPr>
      </p:pic>
    </p:spTree>
    <p:extLst>
      <p:ext uri="{BB962C8B-B14F-4D97-AF65-F5344CB8AC3E}">
        <p14:creationId xmlns:p14="http://schemas.microsoft.com/office/powerpoint/2010/main" val="76690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CD753F-525D-42D4-B56F-6C2DAA84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Tanımı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D74E0C-69AF-4933-8003-B35B6B2D3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Hazır web servisler kullanılarak yemek siparişi uygulamasının</a:t>
            </a:r>
          </a:p>
          <a:p>
            <a:r>
              <a:rPr lang="tr-TR" dirty="0"/>
              <a:t>belirtilen kriterler çerçevesinde tasarlanması.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Yemek listeleme</a:t>
            </a:r>
          </a:p>
          <a:p>
            <a:r>
              <a:rPr lang="tr-TR" dirty="0"/>
              <a:t>Yemek detayı görüntüleme</a:t>
            </a:r>
          </a:p>
          <a:p>
            <a:r>
              <a:rPr lang="tr-TR" dirty="0"/>
              <a:t>Detayda yemek adeti seçebilme</a:t>
            </a:r>
          </a:p>
          <a:p>
            <a:r>
              <a:rPr lang="tr-TR" dirty="0"/>
              <a:t>Seçilen adet ile yemeği sepete ekleme</a:t>
            </a:r>
          </a:p>
          <a:p>
            <a:r>
              <a:rPr lang="tr-TR" dirty="0"/>
              <a:t>Sepetteki yemekleri görüntüleme</a:t>
            </a:r>
          </a:p>
          <a:p>
            <a:r>
              <a:rPr lang="tr-TR" dirty="0"/>
              <a:t>Sepetten yemek silme</a:t>
            </a:r>
          </a:p>
        </p:txBody>
      </p:sp>
    </p:spTree>
    <p:extLst>
      <p:ext uri="{BB962C8B-B14F-4D97-AF65-F5344CB8AC3E}">
        <p14:creationId xmlns:p14="http://schemas.microsoft.com/office/powerpoint/2010/main" val="19531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9ABA9F8-1DEA-497A-B107-C5D23CF2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tr-TR" dirty="0"/>
              <a:t>Karşılaşılan Sorunlar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49AC59-BF75-4F10-8ADF-E9F2393D7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</p:spPr>
        <p:txBody>
          <a:bodyPr anchor="t">
            <a:normAutofit/>
          </a:bodyPr>
          <a:lstStyle/>
          <a:p>
            <a:r>
              <a:rPr lang="tr-TR" dirty="0"/>
              <a:t>Farklı zamanlarda eklenen (sepetteki </a:t>
            </a:r>
            <a:r>
              <a:rPr lang="tr-TR" dirty="0" err="1"/>
              <a:t>id</a:t>
            </a:r>
            <a:r>
              <a:rPr lang="tr-TR" dirty="0"/>
              <a:t> numarası farklı olan) aynı ürünün sepette birden fazla kez görünmesi.</a:t>
            </a:r>
          </a:p>
          <a:p>
            <a:endParaRPr lang="tr-TR" dirty="0"/>
          </a:p>
          <a:p>
            <a:r>
              <a:rPr lang="tr-TR" dirty="0"/>
              <a:t>Çözüm: Kullanıcı sepete yemek eklediğinde, sepetteki tüm yemekler taranır, ürün bulunduysa bilgileri alınıp sepetten silinir ve güncel hali eklenir.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7FC6388-37CE-4BF7-91BE-A5E24548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451" y="3429000"/>
            <a:ext cx="2132470" cy="226256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67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B0CFDB6-6FF8-404D-92F6-32C00E97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B89046-6CA9-404D-8902-E548768DD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879" y="872934"/>
            <a:ext cx="4953000" cy="3567118"/>
          </a:xfrm>
        </p:spPr>
        <p:txBody>
          <a:bodyPr anchor="t">
            <a:normAutofit/>
          </a:bodyPr>
          <a:lstStyle/>
          <a:p>
            <a:r>
              <a:rPr lang="tr-TR" dirty="0"/>
              <a:t>Sepetteki sorun ürün silindiğinde web servisinin boş liste döndürmemesi sonucu ürünün uygulamada görünmesi.</a:t>
            </a:r>
          </a:p>
          <a:p>
            <a:endParaRPr lang="tr-TR" dirty="0"/>
          </a:p>
          <a:p>
            <a:r>
              <a:rPr lang="tr-TR" dirty="0"/>
              <a:t>Çözüm: Sepetteki ürünler web servisinden alınırken hata oluşması durumunda boş liste gönderilecek şekilde ayarlandı.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DC4799E-E381-4B08-BF3A-D8646C8D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26" y="4251806"/>
            <a:ext cx="5372123" cy="18130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827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51EE1E-6258-4F09-963A-853315C6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295DCD8-58A3-4B8D-A4E3-9906B810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5"/>
            <a:ext cx="5999018" cy="1360898"/>
          </a:xfrm>
        </p:spPr>
        <p:txBody>
          <a:bodyPr>
            <a:normAutofit/>
          </a:bodyPr>
          <a:lstStyle/>
          <a:p>
            <a:r>
              <a:rPr lang="tr-TR" dirty="0"/>
              <a:t>Uygulama Dizaynı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FB65DE3-268D-460F-B7B7-74D57D64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32026"/>
            <a:ext cx="4953000" cy="3567118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1EF89CEF-B092-48E5-AEAC-BAB45CAD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97932"/>
            <a:ext cx="2179275" cy="387426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A07B03-7E5B-4F33-A494-D72BC5BE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48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BBD5D8D-131E-46C9-8ED3-18B799429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1942" y="0"/>
            <a:ext cx="9100058" cy="6858000"/>
          </a:xfrm>
          <a:custGeom>
            <a:avLst/>
            <a:gdLst>
              <a:gd name="connsiteX0" fmla="*/ 6010592 w 9100058"/>
              <a:gd name="connsiteY0" fmla="*/ 0 h 6858000"/>
              <a:gd name="connsiteX1" fmla="*/ 9100058 w 9100058"/>
              <a:gd name="connsiteY1" fmla="*/ 0 h 6858000"/>
              <a:gd name="connsiteX2" fmla="*/ 9100058 w 9100058"/>
              <a:gd name="connsiteY2" fmla="*/ 6858000 h 6858000"/>
              <a:gd name="connsiteX3" fmla="*/ 0 w 9100058"/>
              <a:gd name="connsiteY3" fmla="*/ 6858000 h 6858000"/>
              <a:gd name="connsiteX4" fmla="*/ 6010589 w 9100058"/>
              <a:gd name="connsiteY4" fmla="*/ 4 h 6858000"/>
              <a:gd name="connsiteX5" fmla="*/ 6010590 w 9100058"/>
              <a:gd name="connsiteY5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00058" h="6858000">
                <a:moveTo>
                  <a:pt x="6010592" y="0"/>
                </a:moveTo>
                <a:lnTo>
                  <a:pt x="9100058" y="0"/>
                </a:lnTo>
                <a:lnTo>
                  <a:pt x="9100058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192559E-EAD9-4B66-94C3-72A20EDFA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49" y="445125"/>
            <a:ext cx="3947365" cy="1381882"/>
          </a:xfrm>
        </p:spPr>
        <p:txBody>
          <a:bodyPr anchor="b">
            <a:normAutofit/>
          </a:bodyPr>
          <a:lstStyle/>
          <a:p>
            <a:pPr algn="r"/>
            <a:r>
              <a:rPr lang="tr-TR" dirty="0"/>
              <a:t>Açılış Ekranı</a:t>
            </a:r>
            <a:br>
              <a:rPr lang="en-US" dirty="0"/>
            </a:br>
            <a:endParaRPr lang="tr-TR" dirty="0"/>
          </a:p>
        </p:txBody>
      </p:sp>
      <p:pic>
        <p:nvPicPr>
          <p:cNvPr id="7" name="Resim 6" descr="metin, küçük resim, vektör grafikle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B7A11A6-7262-4033-B386-036F8A27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14" y="1379816"/>
            <a:ext cx="2614270" cy="4647594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D793145-A2FB-4BE7-A19E-E7FF2FF32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12" y="237235"/>
            <a:ext cx="871995" cy="87199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78F504-9E26-4692-A3E2-5363222B8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esim 8">
            <a:extLst>
              <a:ext uri="{FF2B5EF4-FFF2-40B4-BE49-F238E27FC236}">
                <a16:creationId xmlns:a16="http://schemas.microsoft.com/office/drawing/2014/main" id="{1D532766-D273-481D-AB63-0B5AA395D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214" y="1379816"/>
            <a:ext cx="2614272" cy="46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8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86701F-0A4E-465E-9A50-4D7F432B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Giriş Ekranı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78700DA-A1AC-4309-AFBF-52BFDB854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10" y="2417953"/>
            <a:ext cx="2006500" cy="3567112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F70BA19-AD85-4C3A-A7F6-7EABB62C2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093" y="2417953"/>
            <a:ext cx="2095541" cy="372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3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8BBA36-F7A3-4C27-85CE-5739C6D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Anasayfa</a:t>
            </a:r>
            <a:endParaRPr lang="tr-TR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E50FA385-A93B-404C-833D-F8E810D99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46" y="2233833"/>
            <a:ext cx="2166466" cy="3851496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8459D5BB-B80D-4DC5-ABBB-08B88986B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533" y="2233833"/>
            <a:ext cx="2166467" cy="38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0C4986-7F40-4D7A-BCE5-EE018710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Arama Sayfası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FDE0B27-CC48-4686-8BC1-E21B1B4C0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26" y="2417953"/>
            <a:ext cx="2006500" cy="3567112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9056F621-C458-476A-A2EE-8B0F5B0A4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83" y="2417953"/>
            <a:ext cx="2006500" cy="35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538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135</Words>
  <Application>Microsoft Office PowerPoint</Application>
  <PresentationFormat>Geniş ekran</PresentationFormat>
  <Paragraphs>29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6" baseType="lpstr">
      <vt:lpstr>Arial</vt:lpstr>
      <vt:lpstr>Walbaum Display</vt:lpstr>
      <vt:lpstr>RegattaVTI</vt:lpstr>
      <vt:lpstr>Flutter bootcamp bitirme projesi</vt:lpstr>
      <vt:lpstr>Proje Tanımı</vt:lpstr>
      <vt:lpstr>Karşılaşılan Sorunlar</vt:lpstr>
      <vt:lpstr>PowerPoint Sunusu</vt:lpstr>
      <vt:lpstr>Uygulama Dizaynı</vt:lpstr>
      <vt:lpstr>Açılış Ekranı </vt:lpstr>
      <vt:lpstr>Giriş Ekranı</vt:lpstr>
      <vt:lpstr>Anasayfa</vt:lpstr>
      <vt:lpstr>Arama Sayfası</vt:lpstr>
      <vt:lpstr>Yemek Detay Sayfası</vt:lpstr>
      <vt:lpstr>Sepet Sayfası</vt:lpstr>
      <vt:lpstr>Profil Sayfası</vt:lpstr>
      <vt:lpstr>Firebase Veritabanı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bootcamp bitirme projesi</dc:title>
  <dc:creator>BARAN ALHAS</dc:creator>
  <cp:lastModifiedBy>BARAN ALHAS</cp:lastModifiedBy>
  <cp:revision>4</cp:revision>
  <dcterms:created xsi:type="dcterms:W3CDTF">2022-01-30T13:32:58Z</dcterms:created>
  <dcterms:modified xsi:type="dcterms:W3CDTF">2022-01-30T14:42:10Z</dcterms:modified>
</cp:coreProperties>
</file>